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5A27-36D0-8E5D-9995-9BDF16C19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Overthinking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62131-0DB2-8248-0C47-20C3DD1EDC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Coping tactics</a:t>
            </a:r>
          </a:p>
        </p:txBody>
      </p:sp>
    </p:spTree>
    <p:extLst>
      <p:ext uri="{BB962C8B-B14F-4D97-AF65-F5344CB8AC3E}">
        <p14:creationId xmlns:p14="http://schemas.microsoft.com/office/powerpoint/2010/main" val="82013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A38B-AF47-15E2-0FA3-7B61CB88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ways that you cope?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3AD069-FBA7-958D-0323-552B3BA8C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6362" y="1301750"/>
            <a:ext cx="5092700" cy="37973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DBE5B-F9EE-725E-E4B4-CC0CF4568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List all of the ways that you cope with overthinking or the tactics that you will use from now on.</a:t>
            </a:r>
          </a:p>
        </p:txBody>
      </p:sp>
    </p:spTree>
    <p:extLst>
      <p:ext uri="{BB962C8B-B14F-4D97-AF65-F5344CB8AC3E}">
        <p14:creationId xmlns:p14="http://schemas.microsoft.com/office/powerpoint/2010/main" val="139770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99D4-A1D3-965A-B7BB-FCE86AF2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</a:t>
            </a:r>
            <a:r>
              <a:rPr lang="en-US" sz="4000" dirty="0" err="1"/>
              <a:t>EnD</a:t>
            </a:r>
            <a:endParaRPr lang="en-US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2DAB07-0FD8-151C-06BA-856F27585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4712" y="1166812"/>
            <a:ext cx="6096000" cy="40671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1C221-7DED-AB9F-1BAF-73640FA16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“Your journey is a marathon, not a sprint. Take care of yourself the best that you can and trust in the process.” </a:t>
            </a:r>
          </a:p>
        </p:txBody>
      </p:sp>
    </p:spTree>
    <p:extLst>
      <p:ext uri="{BB962C8B-B14F-4D97-AF65-F5344CB8AC3E}">
        <p14:creationId xmlns:p14="http://schemas.microsoft.com/office/powerpoint/2010/main" val="129139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B097-26E8-99F6-CCBD-49886B62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overthinking?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D7516F-9B74-016E-6809-36B1CC94C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1465362"/>
            <a:ext cx="6858000" cy="44404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1C03A-38DD-36B9-3D23-28D8E07EA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Overthinking is when you think too much about something. It means you are putting too much effort into thinking to the point that it becomes harmful. (harmful thinking)</a:t>
            </a:r>
          </a:p>
        </p:txBody>
      </p:sp>
    </p:spTree>
    <p:extLst>
      <p:ext uri="{BB962C8B-B14F-4D97-AF65-F5344CB8AC3E}">
        <p14:creationId xmlns:p14="http://schemas.microsoft.com/office/powerpoint/2010/main" val="205297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CB138-4C05-7E87-A9BC-DEB206E5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overthinking bad?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22614E-F13E-7F9E-737F-4E3DE0149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1142590"/>
            <a:ext cx="6169025" cy="411562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BF73A-32E3-ED57-F344-8D048A375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Overthinking is bad for you because it can trigger negative responses such as anxiety (being nervous in a situation or around people), low self-esteem (underestimating what you can do), stress (too much mental pressure), and insecurities. (Feeling vulnerable or anxious about specific parts of your body or behavior of mind)</a:t>
            </a:r>
          </a:p>
        </p:txBody>
      </p:sp>
    </p:spTree>
    <p:extLst>
      <p:ext uri="{BB962C8B-B14F-4D97-AF65-F5344CB8AC3E}">
        <p14:creationId xmlns:p14="http://schemas.microsoft.com/office/powerpoint/2010/main" val="226101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20A7-B701-F421-06E5-C3E3B0EC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Overthinking also makes it hard to…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984C5F-BD86-E76B-A500-82523786D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887016"/>
            <a:ext cx="6169025" cy="462676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EA432-3E22-7ADC-B934-BDDED5D34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3445932"/>
            <a:ext cx="3600974" cy="242636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Focus on daily tasks.</a:t>
            </a:r>
          </a:p>
          <a:p>
            <a:pPr marL="342900" indent="-342900">
              <a:buAutoNum type="arabicPeriod"/>
            </a:pPr>
            <a:r>
              <a:rPr lang="en-US" dirty="0"/>
              <a:t>Take care of your mind, body, and spirit.</a:t>
            </a:r>
          </a:p>
          <a:p>
            <a:pPr marL="342900" indent="-342900">
              <a:buAutoNum type="arabicPeriod"/>
            </a:pPr>
            <a:r>
              <a:rPr lang="en-US" dirty="0"/>
              <a:t>Stay motivated and disciplined.</a:t>
            </a:r>
          </a:p>
          <a:p>
            <a:pPr marL="342900" indent="-342900">
              <a:buAutoNum type="arabicPeriod"/>
            </a:pPr>
            <a:r>
              <a:rPr lang="en-US" dirty="0"/>
              <a:t>Become the best version of yourself.</a:t>
            </a:r>
          </a:p>
          <a:p>
            <a:pPr marL="342900" indent="-342900">
              <a:buAutoNum type="arabicPeriod"/>
            </a:pPr>
            <a:r>
              <a:rPr lang="en-US" dirty="0"/>
              <a:t>Sleep</a:t>
            </a:r>
          </a:p>
        </p:txBody>
      </p:sp>
    </p:spTree>
    <p:extLst>
      <p:ext uri="{BB962C8B-B14F-4D97-AF65-F5344CB8AC3E}">
        <p14:creationId xmlns:p14="http://schemas.microsoft.com/office/powerpoint/2010/main" val="40099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20463-ED97-F1C9-9C8C-6738DC20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overthink about?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B37C3-A3DE-E9E7-B26C-7D5C605AF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Discuss topics that you tend to overthink.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DB6C3DE-62F6-3921-AA8E-2355B8181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969912"/>
            <a:ext cx="6169025" cy="4460976"/>
          </a:xfrm>
        </p:spPr>
      </p:pic>
    </p:spTree>
    <p:extLst>
      <p:ext uri="{BB962C8B-B14F-4D97-AF65-F5344CB8AC3E}">
        <p14:creationId xmlns:p14="http://schemas.microsoft.com/office/powerpoint/2010/main" val="211402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6BF98-5E78-3B75-290A-946499BB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Tactics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C256CD-C3E5-4E29-F89B-1350BC404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1465362"/>
            <a:ext cx="6169025" cy="347007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781AC-EBBC-EFA5-E386-94AB688B1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445932"/>
            <a:ext cx="3680885" cy="2426361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n-US" dirty="0"/>
              <a:t>Spend limited time on the phone before bed. Sometimes we receive information that will keep us up at night.</a:t>
            </a:r>
          </a:p>
          <a:p>
            <a:pPr marL="342900" indent="-342900">
              <a:buAutoNum type="arabicPeriod"/>
            </a:pPr>
            <a:r>
              <a:rPr lang="en-US" dirty="0"/>
              <a:t>If you’re thinking about a problem, only think about it until you have a solution. Then stop.</a:t>
            </a:r>
          </a:p>
          <a:p>
            <a:pPr marL="342900" indent="-342900">
              <a:buAutoNum type="arabicPeriod"/>
            </a:pPr>
            <a:r>
              <a:rPr lang="en-US" dirty="0"/>
              <a:t>If you can’t find a solution ask your support group for help. </a:t>
            </a:r>
          </a:p>
        </p:txBody>
      </p:sp>
    </p:spTree>
    <p:extLst>
      <p:ext uri="{BB962C8B-B14F-4D97-AF65-F5344CB8AC3E}">
        <p14:creationId xmlns:p14="http://schemas.microsoft.com/office/powerpoint/2010/main" val="205409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7276-72C4-9651-D3E2-3AB98F5BA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Tactics continued…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4EAF83-37FF-4F92-80E1-84CD16482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1462" y="819150"/>
            <a:ext cx="4762500" cy="47625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B9D1F-6B72-79C8-D2BC-89A7C92C2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445932"/>
            <a:ext cx="3680885" cy="287097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Don’t trap yourself in a loop to loop. Do something about the issue, stop thinking too much about it. Actions speak louder than words.</a:t>
            </a:r>
          </a:p>
          <a:p>
            <a:pPr marL="342900" indent="-342900">
              <a:buAutoNum type="arabicPeriod"/>
            </a:pPr>
            <a:r>
              <a:rPr lang="en-US" dirty="0"/>
              <a:t>Do yoga to clear your mind and maintain your body.</a:t>
            </a:r>
          </a:p>
          <a:p>
            <a:pPr marL="342900" indent="-342900">
              <a:buAutoNum type="arabicPeriod"/>
            </a:pPr>
            <a:r>
              <a:rPr lang="en-US" dirty="0"/>
              <a:t>Listen to music that soothes you with lyrics that uplift you.</a:t>
            </a:r>
          </a:p>
          <a:p>
            <a:pPr marL="342900" indent="-342900">
              <a:buAutoNum type="arabicPeriod"/>
            </a:pPr>
            <a:r>
              <a:rPr lang="en-US" dirty="0"/>
              <a:t>Watch a movie that inspires you.</a:t>
            </a:r>
          </a:p>
        </p:txBody>
      </p:sp>
    </p:spTree>
    <p:extLst>
      <p:ext uri="{BB962C8B-B14F-4D97-AF65-F5344CB8AC3E}">
        <p14:creationId xmlns:p14="http://schemas.microsoft.com/office/powerpoint/2010/main" val="343461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3C8D7-5D7F-0F4A-9AF4-9FEA801A6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Coping tactics…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898097-1AD8-E7B9-954C-E98AC17CA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1144058"/>
            <a:ext cx="6169025" cy="411268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840AD-43CC-9641-1CDA-41AE8F495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751976" cy="261091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Use paint or art to clear your mind.</a:t>
            </a:r>
          </a:p>
          <a:p>
            <a:pPr marL="342900" indent="-342900">
              <a:buAutoNum type="arabicPeriod"/>
            </a:pPr>
            <a:r>
              <a:rPr lang="en-US" dirty="0"/>
              <a:t>Write what is going on down so that you can get a better understanding of it.</a:t>
            </a:r>
          </a:p>
          <a:p>
            <a:pPr marL="342900" indent="-342900">
              <a:buAutoNum type="arabicPeriod"/>
            </a:pPr>
            <a:r>
              <a:rPr lang="en-US" dirty="0"/>
              <a:t>Talk to a friend, family, or support person about the situation.</a:t>
            </a:r>
          </a:p>
          <a:p>
            <a:pPr marL="342900" indent="-342900">
              <a:buAutoNum type="arabicPeriod"/>
            </a:pPr>
            <a:r>
              <a:rPr lang="en-US" dirty="0"/>
              <a:t>Go for a nature walk and focus on nature.</a:t>
            </a:r>
          </a:p>
        </p:txBody>
      </p:sp>
    </p:spTree>
    <p:extLst>
      <p:ext uri="{BB962C8B-B14F-4D97-AF65-F5344CB8AC3E}">
        <p14:creationId xmlns:p14="http://schemas.microsoft.com/office/powerpoint/2010/main" val="257661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68B3D-08A9-69DD-8400-E9D563B8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Tactics as a whole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DF18F3-3189-B26B-36EC-CD1153B89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4730" y="1820411"/>
            <a:ext cx="4962228" cy="345432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F25F2-F770-38B3-56D2-235E30155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445932"/>
            <a:ext cx="3760365" cy="2342471"/>
          </a:xfrm>
        </p:spPr>
        <p:txBody>
          <a:bodyPr/>
          <a:lstStyle/>
          <a:p>
            <a:r>
              <a:rPr lang="en-US" sz="1800" dirty="0"/>
              <a:t>The tactics boil down to either taking a break from overthinking only to come back to the situation with a clearer more calm mind. Or to find a way to release the thoughts in a more productive way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7427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34</TotalTime>
  <Words>425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Celestial</vt:lpstr>
      <vt:lpstr>Overthinking</vt:lpstr>
      <vt:lpstr>What is overthinking?</vt:lpstr>
      <vt:lpstr>Why is overthinking bad?</vt:lpstr>
      <vt:lpstr>Overthinking also makes it hard to…</vt:lpstr>
      <vt:lpstr>What do you overthink about?</vt:lpstr>
      <vt:lpstr>Coping Tactics</vt:lpstr>
      <vt:lpstr>Coping Tactics continued…</vt:lpstr>
      <vt:lpstr>More Coping tactics…</vt:lpstr>
      <vt:lpstr>Tactics as a whole</vt:lpstr>
      <vt:lpstr>What are ways that you cope?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Overthinking</dc:title>
  <dc:creator>Negus Lamont</dc:creator>
  <cp:lastModifiedBy>Negus Lamont</cp:lastModifiedBy>
  <cp:revision>1</cp:revision>
  <dcterms:created xsi:type="dcterms:W3CDTF">2022-11-07T14:17:36Z</dcterms:created>
  <dcterms:modified xsi:type="dcterms:W3CDTF">2022-11-07T14:52:28Z</dcterms:modified>
</cp:coreProperties>
</file>